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1083925" cy="6234113"/>
  <p:notesSz cx="6858000" cy="9144000"/>
  <p:defaultTextStyle>
    <a:defPPr>
      <a:defRPr lang="zh-CN"/>
    </a:defPPr>
    <a:lvl1pPr marL="0" algn="l" defTabSz="831190" rtl="0" eaLnBrk="1" latinLnBrk="0" hangingPunct="1">
      <a:defRPr sz="1636" kern="1200">
        <a:solidFill>
          <a:schemeClr val="tx1"/>
        </a:solidFill>
        <a:latin typeface="+mn-lt"/>
        <a:ea typeface="+mn-ea"/>
        <a:cs typeface="+mn-cs"/>
      </a:defRPr>
    </a:lvl1pPr>
    <a:lvl2pPr marL="415595" algn="l" defTabSz="831190" rtl="0" eaLnBrk="1" latinLnBrk="0" hangingPunct="1">
      <a:defRPr sz="1636" kern="1200">
        <a:solidFill>
          <a:schemeClr val="tx1"/>
        </a:solidFill>
        <a:latin typeface="+mn-lt"/>
        <a:ea typeface="+mn-ea"/>
        <a:cs typeface="+mn-cs"/>
      </a:defRPr>
    </a:lvl2pPr>
    <a:lvl3pPr marL="831190" algn="l" defTabSz="831190" rtl="0" eaLnBrk="1" latinLnBrk="0" hangingPunct="1">
      <a:defRPr sz="1636" kern="1200">
        <a:solidFill>
          <a:schemeClr val="tx1"/>
        </a:solidFill>
        <a:latin typeface="+mn-lt"/>
        <a:ea typeface="+mn-ea"/>
        <a:cs typeface="+mn-cs"/>
      </a:defRPr>
    </a:lvl3pPr>
    <a:lvl4pPr marL="1246784" algn="l" defTabSz="831190" rtl="0" eaLnBrk="1" latinLnBrk="0" hangingPunct="1">
      <a:defRPr sz="1636" kern="1200">
        <a:solidFill>
          <a:schemeClr val="tx1"/>
        </a:solidFill>
        <a:latin typeface="+mn-lt"/>
        <a:ea typeface="+mn-ea"/>
        <a:cs typeface="+mn-cs"/>
      </a:defRPr>
    </a:lvl4pPr>
    <a:lvl5pPr marL="1662379" algn="l" defTabSz="831190" rtl="0" eaLnBrk="1" latinLnBrk="0" hangingPunct="1">
      <a:defRPr sz="1636" kern="1200">
        <a:solidFill>
          <a:schemeClr val="tx1"/>
        </a:solidFill>
        <a:latin typeface="+mn-lt"/>
        <a:ea typeface="+mn-ea"/>
        <a:cs typeface="+mn-cs"/>
      </a:defRPr>
    </a:lvl5pPr>
    <a:lvl6pPr marL="2077974" algn="l" defTabSz="831190" rtl="0" eaLnBrk="1" latinLnBrk="0" hangingPunct="1">
      <a:defRPr sz="1636" kern="1200">
        <a:solidFill>
          <a:schemeClr val="tx1"/>
        </a:solidFill>
        <a:latin typeface="+mn-lt"/>
        <a:ea typeface="+mn-ea"/>
        <a:cs typeface="+mn-cs"/>
      </a:defRPr>
    </a:lvl6pPr>
    <a:lvl7pPr marL="2493569" algn="l" defTabSz="831190" rtl="0" eaLnBrk="1" latinLnBrk="0" hangingPunct="1">
      <a:defRPr sz="1636" kern="1200">
        <a:solidFill>
          <a:schemeClr val="tx1"/>
        </a:solidFill>
        <a:latin typeface="+mn-lt"/>
        <a:ea typeface="+mn-ea"/>
        <a:cs typeface="+mn-cs"/>
      </a:defRPr>
    </a:lvl7pPr>
    <a:lvl8pPr marL="2909164" algn="l" defTabSz="831190" rtl="0" eaLnBrk="1" latinLnBrk="0" hangingPunct="1">
      <a:defRPr sz="1636" kern="1200">
        <a:solidFill>
          <a:schemeClr val="tx1"/>
        </a:solidFill>
        <a:latin typeface="+mn-lt"/>
        <a:ea typeface="+mn-ea"/>
        <a:cs typeface="+mn-cs"/>
      </a:defRPr>
    </a:lvl8pPr>
    <a:lvl9pPr marL="3324758" algn="l" defTabSz="831190" rtl="0" eaLnBrk="1" latinLnBrk="0" hangingPunct="1">
      <a:defRPr sz="1636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D8EC2-5C08-2600-D385-ED3B56D5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5124AB-A705-FD93-4941-7A1DCB22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EFB3-1C12-49E6-BCBC-12F8D3CDD45A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959EF7-736D-9BEF-603E-EBD6720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DB47A3-D5D9-C491-30E9-5107BCAC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D64E-9DEE-4422-8F0A-C46473BB31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28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B50B48-6F6B-3B78-A342-DBC395BD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20" y="331909"/>
            <a:ext cx="9559885" cy="1204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8EAA5F-0F25-8964-5C52-F4E885562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20" y="1659544"/>
            <a:ext cx="9559885" cy="3955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A8BE70-9267-AEAE-318F-B06C25F3F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20" y="5778100"/>
            <a:ext cx="2493883" cy="331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EFB3-1C12-49E6-BCBC-12F8D3CDD45A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CEC94-F38E-EDDB-431A-4B814F016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71550" y="5778100"/>
            <a:ext cx="3740825" cy="331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BDE66F-E0F1-F1D8-6756-F89790BF2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28022" y="5778100"/>
            <a:ext cx="2493883" cy="331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4D64E-9DEE-4422-8F0A-C46473BB31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3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83119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7" indent="-207797" algn="l" defTabSz="831190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92" indent="-207797" algn="l" defTabSz="831190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2" kern="1200">
          <a:solidFill>
            <a:schemeClr val="tx1"/>
          </a:solidFill>
          <a:latin typeface="+mn-lt"/>
          <a:ea typeface="+mn-ea"/>
          <a:cs typeface="+mn-cs"/>
        </a:defRPr>
      </a:lvl2pPr>
      <a:lvl3pPr marL="1038987" indent="-207797" algn="l" defTabSz="831190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454582" indent="-207797" algn="l" defTabSz="831190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4pPr>
      <a:lvl5pPr marL="1870177" indent="-207797" algn="l" defTabSz="831190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indent="-207797" algn="l" defTabSz="831190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6pPr>
      <a:lvl7pPr marL="2701366" indent="-207797" algn="l" defTabSz="831190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7pPr>
      <a:lvl8pPr marL="3116961" indent="-207797" algn="l" defTabSz="831190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8pPr>
      <a:lvl9pPr marL="3532556" indent="-207797" algn="l" defTabSz="831190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31190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1pPr>
      <a:lvl2pPr marL="415595" algn="l" defTabSz="831190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2pPr>
      <a:lvl3pPr marL="831190" algn="l" defTabSz="831190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3pPr>
      <a:lvl4pPr marL="1246784" algn="l" defTabSz="831190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4pPr>
      <a:lvl5pPr marL="1662379" algn="l" defTabSz="831190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5pPr>
      <a:lvl6pPr marL="2077974" algn="l" defTabSz="831190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6pPr>
      <a:lvl7pPr marL="2493569" algn="l" defTabSz="831190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7pPr>
      <a:lvl8pPr marL="2909164" algn="l" defTabSz="831190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8pPr>
      <a:lvl9pPr marL="3324758" algn="l" defTabSz="831190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C4FDFF-1175-259D-FF1F-6170534B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3600" b="1">
                <a:solidFill>
                  <a:srgbClr val="201A7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SLICES</a:t>
            </a:r>
            <a:r>
              <a:rPr lang="zh-CN" altLang="en-US" sz="3600" b="1">
                <a:solidFill>
                  <a:srgbClr val="201A7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晶体解码算法精讲</a:t>
            </a:r>
            <a:endParaRPr lang="zh-CN" altLang="en-US" sz="3600" b="1" dirty="0">
              <a:solidFill>
                <a:srgbClr val="201A7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8D8B2-D6BB-3FCD-C6B9-96F4920B4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4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E6D9FD-C65E-B722-C67B-43CE57BF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E795B-A201-A7C3-C677-16DC84230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2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48737D-F177-2559-707A-5A3051EB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ABAEE3-53D3-4D01-313D-F576DA55C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0C6492-E66D-A04E-6D7F-CD027E1C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786292-0BA6-3700-D190-FD56807B8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5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BD0FFB-20BD-9A59-87DA-9B2009A7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74A4AC-F56A-1989-0B13-2B3DD077F7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DC6B39-4325-5E5E-D28D-B55D7D39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A483FF-492F-64AA-9FC0-9BF76B0A6F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1CCC59-3062-2FFD-A2D4-957CCB63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D82848-860B-BFA9-A03A-A864BCE06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6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0F04EF-7F89-0963-D3BA-FA394B22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2D5C37-AF3A-97D9-A34A-FA41585978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72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667BB9-0C85-8A9C-7729-9AADD859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62AF1F-8650-8083-5346-E1C84E1A57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6C6327-F4BC-C90D-24B4-281242EE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E2BFA-7D9B-5417-CA49-4BFA7C79C0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2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FCBADC-A2A5-2321-C73A-E60BEEE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17AC68-5252-3873-D37C-1810887F8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57582F-2E8C-012C-1BD8-FFC728B0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9321E-3E1C-C066-E975-F92FAD42A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C72F62-A945-8FB4-74D1-BAACBDDD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CCE445-2947-2139-55EB-B4F4C2210F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7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8FD96C-677D-F030-0836-9735A10C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648A95-9F66-96E6-85EB-E1D3B7828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1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359806-885B-AC13-D4FB-F9FFD5F0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25D525-AC0F-D2CD-7C6F-A64925AAD9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58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2E7674-811F-3546-8500-3ED4C82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4D609B-FE0A-FBF5-0AFB-1F0285B0B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6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E8B6F8-A46D-1BF8-C6B8-2FA96AAA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545B46-7470-235F-BD53-CEDF61C71E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F8B745-CB07-3DD8-FDB7-7272CE8C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594654-8FA6-B6F9-888C-7C3654BF11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4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A4AA37-5A55-6DF6-20B5-CF4ADAE0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0B6BAB-BEE8-B736-09A1-864CB434FD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F4B4EA-7784-8901-AEDA-258D738D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33756-E22E-08D5-4E37-8640478079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C18CD0-0EE8-9647-8D77-68BEE210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0EFBF5-1F2F-B5E1-004C-9B54721397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A58372-511F-0211-D152-4DEA7DF9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EEDC0F-1D71-6F0E-CB8C-B01C150368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9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8035FD-21BA-4C49-D7EE-07534EA0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ACBFA8-B3A4-4BDA-E0CD-09695BFC4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E47142-1FC7-3BE2-A6C2-21C9424B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6AAD4A-117B-FFDA-3995-19A96259CA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4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F1D0C5-83CB-3AFC-723E-7452E2999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A6B84A-9283-80F5-49DD-FAEC390124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925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54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自定义</PresentationFormat>
  <Paragraphs>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SLICES晶体解码算法精讲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Hang Xiao</dc:creator>
  <cp:lastModifiedBy>Hang Xiao</cp:lastModifiedBy>
  <cp:revision>1</cp:revision>
  <dcterms:created xsi:type="dcterms:W3CDTF">2024-09-12T11:30:31Z</dcterms:created>
  <dcterms:modified xsi:type="dcterms:W3CDTF">2024-09-12T11:30:31Z</dcterms:modified>
</cp:coreProperties>
</file>